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8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29.03.2020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29.03.2020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29.03.2020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29.03.2020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29.03.2020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29.03.2020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29.03.2020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player.myshared.ru/4/202086/slides/slide_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5" y="260648"/>
            <a:ext cx="8448939" cy="63367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022972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717" y="1613759"/>
            <a:ext cx="6647974" cy="36317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В предложениях после прилагательного </a:t>
            </a:r>
          </a:p>
          <a:p>
            <a:r>
              <a:rPr lang="ru-RU" sz="2800" dirty="0" smtClean="0"/>
              <a:t>в сравнительной степени ставится слово </a:t>
            </a:r>
          </a:p>
          <a:p>
            <a:r>
              <a:rPr lang="en-US" sz="2800" dirty="0" smtClean="0">
                <a:latin typeface="Arial Rounded MT Bold" panose="020F0704030504030204" pitchFamily="34" charset="0"/>
              </a:rPr>
              <a:t>THAN (</a:t>
            </a:r>
            <a:r>
              <a:rPr lang="ru-RU" sz="2800" dirty="0" smtClean="0"/>
              <a:t>чем), например:</a:t>
            </a:r>
          </a:p>
          <a:p>
            <a:endParaRPr lang="ru-RU" sz="3200" dirty="0" smtClean="0"/>
          </a:p>
          <a:p>
            <a:r>
              <a:rPr lang="en-US" sz="3200" dirty="0" smtClean="0"/>
              <a:t>He is taller </a:t>
            </a:r>
            <a:r>
              <a:rPr lang="en-US" sz="3200" b="1" dirty="0" smtClean="0"/>
              <a:t>than</a:t>
            </a:r>
            <a:r>
              <a:rPr lang="en-US" sz="3200" dirty="0" smtClean="0"/>
              <a:t> his brother.</a:t>
            </a:r>
          </a:p>
          <a:p>
            <a:r>
              <a:rPr lang="ru-RU" sz="3200" dirty="0" smtClean="0"/>
              <a:t>Он выше, чем его брат.</a:t>
            </a:r>
            <a:endParaRPr lang="en-US" sz="3200" dirty="0" smtClean="0"/>
          </a:p>
          <a:p>
            <a:endParaRPr lang="ru-RU" sz="3200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8590746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12</TotalTime>
  <Words>29</Words>
  <Application>Microsoft Office PowerPoint</Application>
  <PresentationFormat>Экран (4:3)</PresentationFormat>
  <Paragraphs>6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Волна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Ирина Журавлева</dc:creator>
  <cp:lastModifiedBy>RePack by Diakov</cp:lastModifiedBy>
  <cp:revision>4</cp:revision>
  <dcterms:created xsi:type="dcterms:W3CDTF">2020-03-24T17:00:18Z</dcterms:created>
  <dcterms:modified xsi:type="dcterms:W3CDTF">2020-03-29T11:44:11Z</dcterms:modified>
</cp:coreProperties>
</file>